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7819-D871-4E58-BB48-7A0F79E26958}" type="datetimeFigureOut">
              <a:rPr lang="tr-TR" smtClean="0"/>
              <a:t>03.11.2017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FC8F-91F0-49BC-ABE1-DCCA3C42A6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41487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7819-D871-4E58-BB48-7A0F79E26958}" type="datetimeFigureOut">
              <a:rPr lang="tr-TR" smtClean="0"/>
              <a:t>03.11.2017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FC8F-91F0-49BC-ABE1-DCCA3C42A6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73112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7819-D871-4E58-BB48-7A0F79E26958}" type="datetimeFigureOut">
              <a:rPr lang="tr-TR" smtClean="0"/>
              <a:t>03.11.2017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FC8F-91F0-49BC-ABE1-DCCA3C42A6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986750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7819-D871-4E58-BB48-7A0F79E26958}" type="datetimeFigureOut">
              <a:rPr lang="tr-TR" smtClean="0"/>
              <a:t>03.11.2017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FC8F-91F0-49BC-ABE1-DCCA3C42A6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53770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7819-D871-4E58-BB48-7A0F79E26958}" type="datetimeFigureOut">
              <a:rPr lang="tr-TR" smtClean="0"/>
              <a:t>03.11.2017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FC8F-91F0-49BC-ABE1-DCCA3C42A6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095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7819-D871-4E58-BB48-7A0F79E26958}" type="datetimeFigureOut">
              <a:rPr lang="tr-TR" smtClean="0"/>
              <a:t>03.11.2017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FC8F-91F0-49BC-ABE1-DCCA3C42A6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69128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7819-D871-4E58-BB48-7A0F79E26958}" type="datetimeFigureOut">
              <a:rPr lang="tr-TR" smtClean="0"/>
              <a:t>03.11.2017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FC8F-91F0-49BC-ABE1-DCCA3C42A6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148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7819-D871-4E58-BB48-7A0F79E26958}" type="datetimeFigureOut">
              <a:rPr lang="tr-TR" smtClean="0"/>
              <a:t>03.11.2017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FC8F-91F0-49BC-ABE1-DCCA3C42A6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25626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7819-D871-4E58-BB48-7A0F79E26958}" type="datetimeFigureOut">
              <a:rPr lang="tr-TR" smtClean="0"/>
              <a:t>03.11.2017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FC8F-91F0-49BC-ABE1-DCCA3C42A6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7079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7819-D871-4E58-BB48-7A0F79E26958}" type="datetimeFigureOut">
              <a:rPr lang="tr-TR" smtClean="0"/>
              <a:t>03.11.2017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FC8F-91F0-49BC-ABE1-DCCA3C42A6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15713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57819-D871-4E58-BB48-7A0F79E26958}" type="datetimeFigureOut">
              <a:rPr lang="tr-TR" smtClean="0"/>
              <a:t>03.11.2017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2FC8F-91F0-49BC-ABE1-DCCA3C42A6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981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57819-D871-4E58-BB48-7A0F79E26958}" type="datetimeFigureOut">
              <a:rPr lang="tr-TR" smtClean="0"/>
              <a:t>03.11.2017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2FC8F-91F0-49BC-ABE1-DCCA3C42A67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45743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lab1\Desktop\VERİMLİ ÇALIŞMA\menu16061614242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147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C:\Users\lab1\Desktop\VERİMLİ ÇALIŞMA\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8864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35870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C:\Users\lab1\Desktop\VERİMLİ ÇALIŞMA\verimli-ogrenme-teknikleri-4-63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0"/>
            <a:ext cx="913445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94585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 descr="C:\Users\lab1\Desktop\VERİMLİ ÇALIŞMA\slide_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88644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5122" name="Picture 2" descr="C:\Users\lab1\Desktop\VERİMLİ ÇALIŞMA\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4277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SEVGİLİ ÖĞRENCİLERİMİZ!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dirty="0" smtClean="0"/>
              <a:t>Ders çalışma programını dengeli yapınız. Sevdiğiniz veya başardığınız derslere ayırdığınız süre kadar diğer derslere de zaman ayırınız.</a:t>
            </a:r>
          </a:p>
          <a:p>
            <a:r>
              <a:rPr lang="tr-TR" dirty="0" smtClean="0"/>
              <a:t>Öğrenmekte veya başarmakta güçlük çektiğiniz dersleri en iyi öğrendiğiniz zamanlarda çalışmaya özen </a:t>
            </a:r>
            <a:r>
              <a:rPr lang="tr-TR" dirty="0"/>
              <a:t>g</a:t>
            </a:r>
            <a:r>
              <a:rPr lang="tr-TR" dirty="0" smtClean="0"/>
              <a:t>österiniz.</a:t>
            </a:r>
          </a:p>
          <a:p>
            <a:r>
              <a:rPr lang="tr-TR" dirty="0" smtClean="0"/>
              <a:t>Haftalık programlarınızda sadece ders çalışmalara değil varsa hobilerinize de yer veriniz.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40259188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48</Words>
  <Application>Microsoft Office PowerPoint</Application>
  <PresentationFormat>Ekran Gösterisi (4:3)</PresentationFormat>
  <Paragraphs>4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SEVGİLİ ÖĞRENCİLERİMİZ!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hoca</dc:creator>
  <cp:lastModifiedBy>hoca</cp:lastModifiedBy>
  <cp:revision>1</cp:revision>
  <dcterms:created xsi:type="dcterms:W3CDTF">2017-11-03T12:38:01Z</dcterms:created>
  <dcterms:modified xsi:type="dcterms:W3CDTF">2017-11-03T12:42:40Z</dcterms:modified>
</cp:coreProperties>
</file>